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261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145E-02B5-8748-9489-45F74FCF394F}" type="datetimeFigureOut">
              <a:rPr lang="en-US" smtClean="0"/>
              <a:pPr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E4C46-C226-D042-9ED6-CF002E5F8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gi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  <a:r>
              <a:rPr lang="en-US" dirty="0" smtClean="0"/>
              <a:t> #8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Adversary- </a:t>
            </a:r>
            <a:r>
              <a:rPr lang="en-US" sz="2400" dirty="0"/>
              <a:t>one's opponent in a contest, conflict, or dispute or another term for </a:t>
            </a:r>
            <a:r>
              <a:rPr lang="en-US" sz="2400" b="1" dirty="0"/>
              <a:t>adversarial.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antagon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50" y="1155700"/>
            <a:ext cx="3822700" cy="4546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Advocate- </a:t>
            </a:r>
            <a:r>
              <a:rPr lang="en-US" sz="2400" dirty="0"/>
              <a:t>publicly recommend or support.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al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01750"/>
            <a:ext cx="4724400" cy="4254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Artisan- </a:t>
            </a:r>
            <a:r>
              <a:rPr lang="en-US" sz="2400" dirty="0"/>
              <a:t>a worker in a skilled trade, esp. one that involves making things by hand.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h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1066800"/>
            <a:ext cx="3886200" cy="507454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Ascetic- </a:t>
            </a:r>
            <a:r>
              <a:rPr lang="en-US" sz="2400" dirty="0"/>
              <a:t>characterized by or suggesting the practice of severe self-discipline and abstention from all forms of indulgence, typically for religious reasons.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3" descr="self discip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397000"/>
            <a:ext cx="4064000" cy="4064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Charlatan- </a:t>
            </a:r>
            <a:r>
              <a:rPr lang="en-US" sz="2400" dirty="0"/>
              <a:t>a person falsely claiming to have a special knowledge or skill; a fraud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two fa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38200"/>
            <a:ext cx="6470650" cy="495355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Hedonist- </a:t>
            </a:r>
            <a:r>
              <a:rPr lang="en-US" sz="2400" dirty="0"/>
              <a:t>the pursuit of pleasure.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Hedon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838200"/>
            <a:ext cx="3733800" cy="46672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Orator- </a:t>
            </a:r>
            <a:r>
              <a:rPr lang="en-US" sz="2400" dirty="0"/>
              <a:t>a public speaker, esp. one who is eloquent or skilled.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publi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914400"/>
            <a:ext cx="5638800" cy="505364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Pariah- </a:t>
            </a:r>
            <a:r>
              <a:rPr lang="en-US" sz="2400" dirty="0"/>
              <a:t>an outcast</a:t>
            </a:r>
          </a:p>
        </p:txBody>
      </p:sp>
      <p:pic>
        <p:nvPicPr>
          <p:cNvPr id="3" name="Picture 2" descr="homel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Raconteur- </a:t>
            </a:r>
            <a:r>
              <a:rPr lang="en-US" sz="2400" dirty="0"/>
              <a:t>a person who tells anecdotes in a skillful and amusing way.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4" descr="Raconteu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38200"/>
            <a:ext cx="7418917" cy="496433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Skeptic- </a:t>
            </a:r>
            <a:r>
              <a:rPr lang="en-US" sz="2400" dirty="0"/>
              <a:t>a person inclined to question or doubt all accepted opinions.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7" name="Picture 6" descr="obam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990600"/>
            <a:ext cx="5410200" cy="48691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Clandestine</a:t>
            </a:r>
            <a:r>
              <a:rPr lang="en-US" sz="2400" dirty="0"/>
              <a:t>-kept secret or done secretively, usually what’s happening in secret its illegal.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7" name="Picture 6" descr="PI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219200"/>
            <a:ext cx="275922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Virtuoso- </a:t>
            </a:r>
            <a:r>
              <a:rPr lang="en-US" sz="2400" dirty="0"/>
              <a:t>a person highly skilled in music or another artistic pursuit.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best play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0" y="889000"/>
            <a:ext cx="3937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Extraneous- </a:t>
            </a:r>
            <a:r>
              <a:rPr lang="en-US" sz="2400" dirty="0"/>
              <a:t>irrelevant or unrelated to the subject being dealt with… something that’s extra.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a lot of peop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066800"/>
            <a:ext cx="5181600" cy="541630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Frivolous- </a:t>
            </a:r>
            <a:r>
              <a:rPr lang="en-US" sz="2400" dirty="0"/>
              <a:t>not having any serious purpose or value.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hav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1181100"/>
            <a:ext cx="43434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Incidental- </a:t>
            </a:r>
            <a:r>
              <a:rPr lang="en-US" sz="2400" dirty="0"/>
              <a:t>accompanying but not a major part of something.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maj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49186"/>
            <a:ext cx="6847635" cy="456101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Inconsequential- </a:t>
            </a:r>
            <a:r>
              <a:rPr lang="en-US" sz="2400" dirty="0"/>
              <a:t>not important or significant.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small 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838200"/>
            <a:ext cx="6553200" cy="49149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Irrelevant- </a:t>
            </a:r>
            <a:r>
              <a:rPr lang="en-US" sz="2400" dirty="0"/>
              <a:t>not connected with or relevant to something.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connect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838200"/>
            <a:ext cx="48006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Negligible- </a:t>
            </a:r>
            <a:r>
              <a:rPr lang="en-US" sz="2400" dirty="0"/>
              <a:t>so small or unimportant as to be not worth considering; insignificant….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3" name="Picture 2" descr="smallest bi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990599"/>
            <a:ext cx="3429000" cy="447260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Peripheral- </a:t>
            </a:r>
            <a:r>
              <a:rPr lang="en-US" sz="2400" dirty="0"/>
              <a:t>of secondary or minor importance; marginal.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secondary import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14400"/>
            <a:ext cx="3886200" cy="466344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Petty- </a:t>
            </a:r>
            <a:r>
              <a:rPr lang="en-US" sz="2400" dirty="0"/>
              <a:t>of little importance; trivial.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mon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990600"/>
            <a:ext cx="5842000" cy="37719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Superficial- </a:t>
            </a:r>
            <a:r>
              <a:rPr lang="en-US" sz="2400" dirty="0"/>
              <a:t>existing or occurring at or on the surface.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exter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00" y="838200"/>
            <a:ext cx="6426200" cy="4819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667" b="1" dirty="0"/>
              <a:t>Covert- </a:t>
            </a:r>
            <a:r>
              <a:rPr lang="en-US" sz="2667" dirty="0"/>
              <a:t>not openly acknowledged or displayed.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CovertShopperLogoSquaregi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908050"/>
            <a:ext cx="4463714" cy="41211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95400" y="5943600"/>
            <a:ext cx="6149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 covered my test, so that no one could see my test’s answers.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Trifling-</a:t>
            </a:r>
            <a:r>
              <a:rPr lang="en-US" sz="2400" dirty="0"/>
              <a:t> unimportant or trivial.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unimport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1" y="990600"/>
            <a:ext cx="4191000" cy="500824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Trivial- </a:t>
            </a:r>
            <a:r>
              <a:rPr lang="en-US" sz="2400" dirty="0"/>
              <a:t>of little value or importance.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unny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981200"/>
            <a:ext cx="358140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Acute- </a:t>
            </a:r>
            <a:r>
              <a:rPr lang="en-US" sz="2400" dirty="0"/>
              <a:t>(of a bad, difficult, or unwelcome situation or phenomenon) present or experienced to a severe or intense degree.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wei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Astute- </a:t>
            </a:r>
            <a:r>
              <a:rPr lang="en-US" sz="2400" dirty="0"/>
              <a:t>having or showing an ability to accurately assess situations or people and turn this to one’s advantage. 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unny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000" y="1981200"/>
            <a:ext cx="1390000" cy="1750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Discerning- </a:t>
            </a:r>
            <a:r>
              <a:rPr lang="en-US" sz="2400" dirty="0"/>
              <a:t>having or showing good judgment.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3" name="Picture 2" descr="mea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0" y="1593850"/>
            <a:ext cx="3378200" cy="36703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Erudite- </a:t>
            </a:r>
            <a:r>
              <a:rPr lang="en-US" sz="2400" dirty="0"/>
              <a:t>having or showing great knowledge or learning.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albert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066800"/>
            <a:ext cx="5939532" cy="376396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Incisive- </a:t>
            </a:r>
            <a:r>
              <a:rPr lang="en-US" sz="2400" dirty="0"/>
              <a:t>(of a person or mental process) intelligently analytical and clear-thinking.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clear think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Ingenious- </a:t>
            </a:r>
            <a:r>
              <a:rPr lang="en-US" sz="2400" dirty="0"/>
              <a:t>(of a person) clever, original, and inventive.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bo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7300"/>
            <a:ext cx="4800600" cy="3162300"/>
          </a:xfrm>
          <a:prstGeom prst="rect">
            <a:avLst/>
          </a:prstGeom>
        </p:spPr>
      </p:pic>
      <p:pic>
        <p:nvPicPr>
          <p:cNvPr id="4" name="Picture 3" descr="albert 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257300"/>
            <a:ext cx="400812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Judicious- </a:t>
            </a:r>
            <a:r>
              <a:rPr lang="en-US" sz="2400" dirty="0"/>
              <a:t>having, showing, or done with good judgment or sense.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jud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270000"/>
            <a:ext cx="6400800" cy="431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Perspicacious- </a:t>
            </a:r>
            <a:r>
              <a:rPr lang="en-US" sz="2400" dirty="0"/>
              <a:t>having a ready insight into and understanding of things.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Oh n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1549400"/>
            <a:ext cx="2413000" cy="3759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/>
              <a:t>Furtive- </a:t>
            </a:r>
            <a:r>
              <a:rPr lang="en-US" sz="2400" dirty="0"/>
              <a:t>attempting to avoid notice or attention, typically because of guilt or a belief that discovery would lead to trouble.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furt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295400"/>
            <a:ext cx="4724400" cy="4402282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Prudent- </a:t>
            </a:r>
            <a:r>
              <a:rPr lang="en-US" sz="2400" dirty="0"/>
              <a:t>acting with or showing care and thought for the future.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unnnnn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62" y="1809750"/>
            <a:ext cx="3571875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Sagacious- </a:t>
            </a:r>
            <a:r>
              <a:rPr lang="en-US" sz="2400" dirty="0"/>
              <a:t>having or showing keen mental discernment and good judgment.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go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417638"/>
            <a:ext cx="5181600" cy="3989832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Savvy- </a:t>
            </a:r>
            <a:r>
              <a:rPr lang="en-US" sz="2400" dirty="0"/>
              <a:t>shrewdness and practical knowledge, esp. in politics or business.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u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1390650"/>
            <a:ext cx="46482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Acrid- </a:t>
            </a:r>
            <a:r>
              <a:rPr lang="en-US" sz="2400" dirty="0"/>
              <a:t>having an irritatingly strong and unpleasant taste or smell.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good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38200"/>
            <a:ext cx="64770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Arid- </a:t>
            </a:r>
            <a:r>
              <a:rPr lang="en-US" sz="2400" dirty="0"/>
              <a:t>(of land or a climate) having little or no rain; too dry or barren to support vegetation.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dese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4300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Aesthetic- </a:t>
            </a:r>
            <a:r>
              <a:rPr lang="en-US" sz="2400" dirty="0"/>
              <a:t>concerned with beauty or the appreciation of beauty.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megan-f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914399"/>
            <a:ext cx="4038600" cy="4898097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Ascetic- </a:t>
            </a:r>
            <a:r>
              <a:rPr lang="en-US" sz="2400" dirty="0"/>
              <a:t>characterized by or suggesting the practice of severe self-discipline and abstention from all forms of indulgence, typically for religious reasons.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atten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1466850"/>
            <a:ext cx="40640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Atheistic- </a:t>
            </a:r>
            <a:r>
              <a:rPr lang="en-US" sz="2400" dirty="0"/>
              <a:t>the theory or belief that God does not exist.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athei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838200"/>
            <a:ext cx="3856482" cy="4970056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Ambiguous- </a:t>
            </a:r>
            <a:r>
              <a:rPr lang="en-US" sz="2400" dirty="0"/>
              <a:t>(of language) open to more than one interpretation; having a double meaning.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double mean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685800"/>
            <a:ext cx="5067300" cy="5630333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Ambivalent- </a:t>
            </a:r>
            <a:r>
              <a:rPr lang="en-US" sz="2400" dirty="0"/>
              <a:t>having mixed feelings or contradictory ideas about something or someone.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riend with frie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62000"/>
            <a:ext cx="7467600" cy="5600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0328"/>
          </a:xfrm>
        </p:spPr>
        <p:txBody>
          <a:bodyPr anchor="t">
            <a:spAutoFit/>
          </a:bodyPr>
          <a:lstStyle/>
          <a:p>
            <a:r>
              <a:rPr lang="en-US" sz="2400" b="1" dirty="0"/>
              <a:t>Inconspicuous- </a:t>
            </a:r>
            <a:r>
              <a:rPr lang="en-US" sz="2400" dirty="0"/>
              <a:t>not clearly visible or attracting attention; </a:t>
            </a:r>
            <a:r>
              <a:rPr lang="en-US" sz="2400" dirty="0" smtClean="0"/>
              <a:t>not conspicuous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Inconspicu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799" y="1066800"/>
            <a:ext cx="5334001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Coalesce- </a:t>
            </a:r>
            <a:r>
              <a:rPr lang="en-US" sz="2400" dirty="0"/>
              <a:t>come together and form one mass or whole.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pi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75" y="1800225"/>
            <a:ext cx="283845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Convalesce- </a:t>
            </a:r>
            <a:r>
              <a:rPr lang="en-US" sz="2400" dirty="0"/>
              <a:t>recover one's health and strength over a period of time after an illness or operation.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a pati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19200"/>
            <a:ext cx="4299237" cy="52197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Delusion- </a:t>
            </a:r>
            <a:r>
              <a:rPr lang="en-US" sz="2400" dirty="0"/>
              <a:t>an idiosyncratic belief or impression that is firmly maintained despite being contradicted by what is generally accepted as reality or rational argument, typically a symptom of mental disorder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unny pic 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0" y="1352550"/>
            <a:ext cx="3784600" cy="41529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Allusion- </a:t>
            </a:r>
            <a:r>
              <a:rPr lang="en-US" sz="2400" dirty="0"/>
              <a:t>an expression designed to call something to mind without mentioning it explicitly.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allusion 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947862"/>
            <a:ext cx="3810000" cy="2962275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Illusion- </a:t>
            </a:r>
            <a:r>
              <a:rPr lang="en-US" sz="2400" dirty="0"/>
              <a:t>a false idea or belief. 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illusion 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289050"/>
            <a:ext cx="5715000" cy="42799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Imprudent- </a:t>
            </a:r>
            <a:r>
              <a:rPr lang="en-US" sz="2400" dirty="0"/>
              <a:t>not showing care for the consequences of an action; rash.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car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8" y="972312"/>
            <a:ext cx="6912864" cy="4913376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Impudent- </a:t>
            </a:r>
            <a:r>
              <a:rPr lang="en-US" sz="2400" dirty="0"/>
              <a:t>not showing due respect for another person; impertinent.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respec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266825"/>
            <a:ext cx="3962400" cy="432435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Indigenous- </a:t>
            </a:r>
            <a:r>
              <a:rPr lang="en-US" sz="2400" dirty="0"/>
              <a:t>originating or occurring naturally in a particular place; native.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aturally occurr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143000"/>
            <a:ext cx="6629400" cy="483700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Indigent- </a:t>
            </a:r>
            <a:r>
              <a:rPr lang="en-US" sz="2400" dirty="0"/>
              <a:t>poor; needy.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poooooo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0" y="1168400"/>
            <a:ext cx="6032500" cy="45212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Indignant- </a:t>
            </a:r>
            <a:r>
              <a:rPr lang="en-US" sz="2400" dirty="0"/>
              <a:t>feeling or showing anger or annoyance at what is perceived as unfair treatment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mad fun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5867400" cy="41890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0328"/>
          </a:xfrm>
        </p:spPr>
        <p:txBody>
          <a:bodyPr anchor="t">
            <a:spAutoFit/>
          </a:bodyPr>
          <a:lstStyle/>
          <a:p>
            <a:r>
              <a:rPr lang="en-US" sz="2400" b="1" dirty="0"/>
              <a:t>Sly- </a:t>
            </a:r>
            <a:r>
              <a:rPr lang="en-US" sz="2400" dirty="0"/>
              <a:t>having or showing a cunning and deceitful nature or secret knowledge that may be harmful or embarrassing… smart</a:t>
            </a:r>
            <a:r>
              <a:rPr lang="en-US" sz="2400" dirty="0" smtClean="0"/>
              <a:t> people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get away with things without getting notice.</a:t>
            </a:r>
            <a:endParaRPr lang="en-US" sz="2400" dirty="0"/>
          </a:p>
        </p:txBody>
      </p:sp>
      <p:pic>
        <p:nvPicPr>
          <p:cNvPr id="4" name="Picture 3" descr="Sly-F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474966"/>
            <a:ext cx="5029200" cy="402336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Intimate- </a:t>
            </a:r>
            <a:r>
              <a:rPr lang="en-US" sz="2400" dirty="0"/>
              <a:t>closely acquainted; familiar, close.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amily 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19199"/>
            <a:ext cx="3733800" cy="5146589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Intimidate- </a:t>
            </a:r>
            <a:r>
              <a:rPr lang="en-US" sz="2400" dirty="0"/>
              <a:t>frighten or overawe (someone), esp. in order to make them do what one wants.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persue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9" y="1417638"/>
            <a:ext cx="5635053" cy="3916362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Obscure- </a:t>
            </a:r>
            <a:r>
              <a:rPr lang="en-US" sz="2400" dirty="0"/>
              <a:t>not discovered or known about; uncertain.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not norm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282700"/>
            <a:ext cx="5715000" cy="42926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Obtuse- </a:t>
            </a:r>
            <a:r>
              <a:rPr lang="en-US" sz="2400" dirty="0"/>
              <a:t>annoyingly insensitive or slow to understand.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funny 123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346200"/>
            <a:ext cx="5080000" cy="41656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Ponderable- </a:t>
            </a:r>
            <a:r>
              <a:rPr lang="en-US" sz="2400" dirty="0"/>
              <a:t>having appreciable weight or significance.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weight lo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990600"/>
            <a:ext cx="586740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Ponderous- </a:t>
            </a:r>
            <a:r>
              <a:rPr lang="en-US" sz="2400" dirty="0"/>
              <a:t>slow and clumsy because of great weight.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weight hel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638300"/>
            <a:ext cx="54102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anchor="t">
            <a:noAutofit/>
          </a:bodyPr>
          <a:lstStyle/>
          <a:p>
            <a:r>
              <a:rPr lang="en-US" sz="2400" b="1" dirty="0"/>
              <a:t>Stealthy- </a:t>
            </a:r>
            <a:r>
              <a:rPr lang="en-US" sz="2400" dirty="0"/>
              <a:t>behaving, done, or made in a cautious and surreptitious manner, so as not to be seen or heard… not getting caught 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Stealth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Surreptitious-  </a:t>
            </a:r>
            <a:r>
              <a:rPr lang="en-US" sz="2400" dirty="0"/>
              <a:t>kept secret, esp. because it would not be approved </a:t>
            </a:r>
            <a:r>
              <a:rPr lang="en-US" sz="2400" dirty="0" smtClean="0"/>
              <a:t>of… keeping </a:t>
            </a:r>
            <a:r>
              <a:rPr lang="en-US" sz="2400" dirty="0"/>
              <a:t>it secret.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3" name="Picture 2" descr="secr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00150"/>
            <a:ext cx="594360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/>
              <a:t>Unobtrusive- </a:t>
            </a:r>
            <a:r>
              <a:rPr lang="en-US" sz="2400" dirty="0"/>
              <a:t>not conspicuous or attracting attention… not so smart.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 descr="monkey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525" y="1057275"/>
            <a:ext cx="3790950" cy="47434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1716</TotalTime>
  <Words>980</Words>
  <Application>Microsoft Macintosh PowerPoint</Application>
  <PresentationFormat>On-screen Show (4:3)</PresentationFormat>
  <Paragraphs>67</Paragraphs>
  <Slides>65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VOCABULARY</vt:lpstr>
      <vt:lpstr>Clandestine-kept secret or done secretively, usually what’s happening in secret its illegal. </vt:lpstr>
      <vt:lpstr>Covert- not openly acknowledged or displayed. </vt:lpstr>
      <vt:lpstr>Furtive- attempting to avoid notice or attention, typically because of guilt or a belief that discovery would lead to trouble. </vt:lpstr>
      <vt:lpstr>Inconspicuous- not clearly visible or attracting attention; not conspicuous. </vt:lpstr>
      <vt:lpstr>Sly- having or showing a cunning and deceitful nature or secret knowledge that may be harmful or embarrassing… smart people   get away with things without getting notice.</vt:lpstr>
      <vt:lpstr>Stealthy- behaving, done, or made in a cautious and surreptitious manner, so as not to be seen or heard… not getting caught . </vt:lpstr>
      <vt:lpstr>Surreptitious-  kept secret, esp. because it would not be approved of… keeping it secret. </vt:lpstr>
      <vt:lpstr>Unobtrusive- not conspicuous or attracting attention… not so smart. </vt:lpstr>
      <vt:lpstr>Adversary- one's opponent in a contest, conflict, or dispute or another term for adversarial. </vt:lpstr>
      <vt:lpstr>Advocate- publicly recommend or support. </vt:lpstr>
      <vt:lpstr>Artisan- a worker in a skilled trade, esp. one that involves making things by hand. </vt:lpstr>
      <vt:lpstr>Ascetic- characterized by or suggesting the practice of severe self-discipline and abstention from all forms of indulgence, typically for religious reasons. </vt:lpstr>
      <vt:lpstr>Charlatan- a person falsely claiming to have a special knowledge or skill; a fraud </vt:lpstr>
      <vt:lpstr>Hedonist- the pursuit of pleasure. </vt:lpstr>
      <vt:lpstr>Orator- a public speaker, esp. one who is eloquent or skilled. </vt:lpstr>
      <vt:lpstr>Pariah- an outcast</vt:lpstr>
      <vt:lpstr>Raconteur- a person who tells anecdotes in a skillful and amusing way. </vt:lpstr>
      <vt:lpstr>Skeptic- a person inclined to question or doubt all accepted opinions. </vt:lpstr>
      <vt:lpstr>Virtuoso- a person highly skilled in music or another artistic pursuit. </vt:lpstr>
      <vt:lpstr>Extraneous- irrelevant or unrelated to the subject being dealt with… something that’s extra. </vt:lpstr>
      <vt:lpstr>Frivolous- not having any serious purpose or value. </vt:lpstr>
      <vt:lpstr>Incidental- accompanying but not a major part of something. </vt:lpstr>
      <vt:lpstr>Inconsequential- not important or significant. </vt:lpstr>
      <vt:lpstr>Irrelevant- not connected with or relevant to something. </vt:lpstr>
      <vt:lpstr>Negligible- so small or unimportant as to be not worth considering; insignificant….  </vt:lpstr>
      <vt:lpstr>Peripheral- of secondary or minor importance; marginal. </vt:lpstr>
      <vt:lpstr>Petty- of little importance; trivial. </vt:lpstr>
      <vt:lpstr>Superficial- existing or occurring at or on the surface. </vt:lpstr>
      <vt:lpstr>Trifling- unimportant or trivial. </vt:lpstr>
      <vt:lpstr>Trivial- of little value or importance. </vt:lpstr>
      <vt:lpstr>Acute- (of a bad, difficult, or unwelcome situation or phenomenon) present or experienced to a severe or intense degree. </vt:lpstr>
      <vt:lpstr>Astute- having or showing an ability to accurately assess situations or people and turn this to one’s advantage.  </vt:lpstr>
      <vt:lpstr>Discerning- having or showing good judgment.  </vt:lpstr>
      <vt:lpstr>Erudite- having or showing great knowledge or learning. </vt:lpstr>
      <vt:lpstr>Incisive- (of a person or mental process) intelligently analytical and clear-thinking. </vt:lpstr>
      <vt:lpstr>Ingenious- (of a person) clever, original, and inventive. </vt:lpstr>
      <vt:lpstr>Judicious- having, showing, or done with good judgment or sense. </vt:lpstr>
      <vt:lpstr>Perspicacious- having a ready insight into and understanding of things. </vt:lpstr>
      <vt:lpstr>Prudent- acting with or showing care and thought for the future. </vt:lpstr>
      <vt:lpstr>Sagacious- having or showing keen mental discernment and good judgment. </vt:lpstr>
      <vt:lpstr>Savvy- shrewdness and practical knowledge, esp. in politics or business. </vt:lpstr>
      <vt:lpstr>Acrid- having an irritatingly strong and unpleasant taste or smell. </vt:lpstr>
      <vt:lpstr>Arid- (of land or a climate) having little or no rain; too dry or barren to support vegetation. </vt:lpstr>
      <vt:lpstr>Aesthetic- concerned with beauty or the appreciation of beauty. </vt:lpstr>
      <vt:lpstr>Ascetic- characterized by or suggesting the practice of severe self-discipline and abstention from all forms of indulgence, typically for religious reasons. </vt:lpstr>
      <vt:lpstr>Atheistic- the theory or belief that God does not exist. </vt:lpstr>
      <vt:lpstr>Ambiguous- (of language) open to more than one interpretation; having a double meaning. </vt:lpstr>
      <vt:lpstr>Ambivalent- having mixed feelings or contradictory ideas about something or someone. </vt:lpstr>
      <vt:lpstr>Coalesce- come together and form one mass or whole. </vt:lpstr>
      <vt:lpstr>Convalesce- recover one's health and strength over a period of time after an illness or operation. </vt:lpstr>
      <vt:lpstr>Delusion- an idiosyncratic belief or impression that is firmly maintained despite being contradicted by what is generally accepted as reality or rational argument, typically a symptom of mental disorder </vt:lpstr>
      <vt:lpstr>Allusion- an expression designed to call something to mind without mentioning it explicitly. </vt:lpstr>
      <vt:lpstr>Illusion- a false idea or belief.  </vt:lpstr>
      <vt:lpstr>Imprudent- not showing care for the consequences of an action; rash. </vt:lpstr>
      <vt:lpstr>Impudent- not showing due respect for another person; impertinent. </vt:lpstr>
      <vt:lpstr>Indigenous- originating or occurring naturally in a particular place; native. </vt:lpstr>
      <vt:lpstr>Indigent- poor; needy. </vt:lpstr>
      <vt:lpstr>Indignant- feeling or showing anger or annoyance at what is perceived as unfair treatment </vt:lpstr>
      <vt:lpstr>Intimate- closely acquainted; familiar, close. </vt:lpstr>
      <vt:lpstr>Intimidate- frighten or overawe (someone), esp. in order to make them do what one wants. </vt:lpstr>
      <vt:lpstr>Obscure- not discovered or known about; uncertain. </vt:lpstr>
      <vt:lpstr>Obtuse- annoyingly insensitive or slow to understand. </vt:lpstr>
      <vt:lpstr>Ponderable- having appreciable weight or significance. </vt:lpstr>
      <vt:lpstr>Ponderous- slow and clumsy because of great weight. 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Erick Alexander Guevara</dc:creator>
  <cp:lastModifiedBy>Stephanie Suber</cp:lastModifiedBy>
  <cp:revision>8</cp:revision>
  <dcterms:created xsi:type="dcterms:W3CDTF">2011-03-15T16:13:04Z</dcterms:created>
  <dcterms:modified xsi:type="dcterms:W3CDTF">2011-03-15T16:13:36Z</dcterms:modified>
</cp:coreProperties>
</file>